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90" r:id="rId3"/>
    <p:sldId id="305" r:id="rId4"/>
    <p:sldId id="297" r:id="rId5"/>
    <p:sldId id="306" r:id="rId6"/>
    <p:sldId id="307" r:id="rId7"/>
    <p:sldId id="33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7" r:id="rId21"/>
    <p:sldId id="356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0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33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92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09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3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45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62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87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63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05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30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13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9860-DC2C-49C7-A5B5-FFD2DB4C61C8}" type="datetimeFigureOut">
              <a:rPr lang="pt-BR" smtClean="0"/>
              <a:t>03/11/2015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52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REVISANDO...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592" y="1556792"/>
            <a:ext cx="7160654" cy="497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404663"/>
            <a:ext cx="7128792" cy="600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75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404664"/>
            <a:ext cx="6912768" cy="5840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72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404664"/>
            <a:ext cx="7344816" cy="622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941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60648"/>
            <a:ext cx="7560840" cy="6395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90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548680"/>
            <a:ext cx="7272808" cy="615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70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404664"/>
            <a:ext cx="7416824" cy="62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68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592" y="332656"/>
            <a:ext cx="6552728" cy="598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873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404664"/>
            <a:ext cx="6768752" cy="618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86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404664"/>
            <a:ext cx="8064896" cy="609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66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189248"/>
            <a:ext cx="7752523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39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116632"/>
            <a:ext cx="8083827" cy="652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9" y="140229"/>
            <a:ext cx="7764404" cy="647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4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dirty="0"/>
              <a:t>1) Criar restrições de </a:t>
            </a:r>
            <a:r>
              <a:rPr lang="pt-BR" dirty="0" err="1"/>
              <a:t>login</a:t>
            </a:r>
            <a:r>
              <a:rPr lang="pt-BR" dirty="0"/>
              <a:t> para o grupo </a:t>
            </a:r>
            <a:r>
              <a:rPr lang="pt-BR" dirty="0" err="1"/>
              <a:t>Admin</a:t>
            </a:r>
            <a:r>
              <a:rPr lang="pt-BR" dirty="0"/>
              <a:t>.</a:t>
            </a:r>
          </a:p>
          <a:p>
            <a:r>
              <a:rPr lang="pt-BR" dirty="0"/>
              <a:t>   Esta restrição é criada diretamente nas propriedades dos usuários</a:t>
            </a:r>
          </a:p>
          <a:p>
            <a:r>
              <a:rPr lang="pt-BR" dirty="0"/>
              <a:t>   O </a:t>
            </a:r>
            <a:r>
              <a:rPr lang="pt-BR" dirty="0" err="1"/>
              <a:t>login</a:t>
            </a:r>
            <a:r>
              <a:rPr lang="pt-BR" dirty="0"/>
              <a:t> será permitido de segunda a sexta-feira das 8:00 às 18:00</a:t>
            </a:r>
          </a:p>
          <a:p>
            <a:r>
              <a:rPr lang="pt-BR" dirty="0"/>
              <a:t>   O </a:t>
            </a:r>
            <a:r>
              <a:rPr lang="pt-BR" dirty="0" err="1"/>
              <a:t>login</a:t>
            </a:r>
            <a:r>
              <a:rPr lang="pt-BR" dirty="0"/>
              <a:t> será permitido nos computadores Admin01, Admin02, Admin03, Admin04</a:t>
            </a:r>
          </a:p>
          <a:p>
            <a:endParaRPr lang="pt-BR" dirty="0"/>
          </a:p>
          <a:p>
            <a:r>
              <a:rPr lang="pt-BR" dirty="0"/>
              <a:t>2) Criar </a:t>
            </a:r>
            <a:r>
              <a:rPr lang="pt-BR" dirty="0" smtClean="0"/>
              <a:t>dois novos discos virtuais </a:t>
            </a:r>
            <a:r>
              <a:rPr lang="pt-BR" dirty="0"/>
              <a:t>para o Virtual </a:t>
            </a:r>
            <a:r>
              <a:rPr lang="pt-BR" dirty="0" err="1"/>
              <a:t>Pc</a:t>
            </a:r>
            <a:r>
              <a:rPr lang="pt-BR" dirty="0"/>
              <a:t> </a:t>
            </a:r>
            <a:r>
              <a:rPr lang="pt-BR" dirty="0" smtClean="0"/>
              <a:t>com aprox. 10 GB de capacidade e </a:t>
            </a:r>
            <a:r>
              <a:rPr lang="pt-BR" dirty="0"/>
              <a:t>formatar ele no </a:t>
            </a:r>
            <a:r>
              <a:rPr lang="pt-BR" dirty="0" err="1"/>
              <a:t>windows</a:t>
            </a:r>
            <a:r>
              <a:rPr lang="pt-BR" dirty="0"/>
              <a:t> server</a:t>
            </a:r>
          </a:p>
          <a:p>
            <a:r>
              <a:rPr lang="pt-BR" dirty="0"/>
              <a:t>   Criar um diretório chamado </a:t>
            </a:r>
            <a:r>
              <a:rPr lang="pt-BR" dirty="0" err="1" smtClean="0"/>
              <a:t>usuarios</a:t>
            </a:r>
            <a:r>
              <a:rPr lang="pt-BR" dirty="0" smtClean="0"/>
              <a:t> </a:t>
            </a:r>
            <a:r>
              <a:rPr lang="pt-BR" dirty="0"/>
              <a:t>no D: (novo disco) e compartilhar para </a:t>
            </a:r>
            <a:r>
              <a:rPr lang="pt-BR" dirty="0" smtClean="0"/>
              <a:t>os  </a:t>
            </a:r>
            <a:r>
              <a:rPr lang="pt-BR" dirty="0"/>
              <a:t>usuários</a:t>
            </a:r>
          </a:p>
          <a:p>
            <a:endParaRPr lang="pt-BR" dirty="0"/>
          </a:p>
          <a:p>
            <a:r>
              <a:rPr lang="pt-BR" dirty="0"/>
              <a:t>3)Criar Login.bat (script) em \\servidor\netlogon para mapeamento</a:t>
            </a:r>
          </a:p>
          <a:p>
            <a:r>
              <a:rPr lang="pt-BR" dirty="0"/>
              <a:t>  dos diretórios de rede para uso dos usuários. Para isto, criar uma pasta </a:t>
            </a:r>
            <a:r>
              <a:rPr lang="pt-BR" dirty="0" smtClean="0"/>
              <a:t> </a:t>
            </a:r>
            <a:r>
              <a:rPr lang="pt-BR" dirty="0"/>
              <a:t>automaticamente utilizando a variável </a:t>
            </a:r>
            <a:r>
              <a:rPr lang="pt-BR" dirty="0" err="1"/>
              <a:t>username</a:t>
            </a:r>
            <a:r>
              <a:rPr lang="pt-BR" dirty="0"/>
              <a:t> no </a:t>
            </a:r>
            <a:r>
              <a:rPr lang="pt-BR" dirty="0" err="1"/>
              <a:t>login</a:t>
            </a:r>
            <a:r>
              <a:rPr lang="pt-BR" dirty="0"/>
              <a:t> script, dentro do diretório </a:t>
            </a:r>
          </a:p>
          <a:p>
            <a:r>
              <a:rPr lang="pt-BR" dirty="0"/>
              <a:t>  d:\usuários com o diretório de cada usuário</a:t>
            </a:r>
            <a:r>
              <a:rPr lang="pt-BR" dirty="0" smtClean="0"/>
              <a:t>. (exemplo: login.bat)</a:t>
            </a:r>
            <a:endParaRPr lang="pt-BR" dirty="0"/>
          </a:p>
          <a:p>
            <a:endParaRPr lang="pt-BR" dirty="0"/>
          </a:p>
          <a:p>
            <a:r>
              <a:rPr lang="pt-BR" dirty="0"/>
              <a:t>3)Criar backup utilizando a ferramenta de backup do </a:t>
            </a:r>
            <a:r>
              <a:rPr lang="pt-BR" dirty="0" err="1"/>
              <a:t>windows</a:t>
            </a:r>
            <a:r>
              <a:rPr lang="pt-BR" dirty="0"/>
              <a:t> server para a </a:t>
            </a:r>
            <a:r>
              <a:rPr lang="pt-BR" dirty="0" smtClean="0"/>
              <a:t>unidade  </a:t>
            </a:r>
            <a:r>
              <a:rPr lang="pt-BR" dirty="0"/>
              <a:t>que contém o sistema. Para isso, </a:t>
            </a:r>
            <a:r>
              <a:rPr lang="pt-BR" dirty="0" smtClean="0"/>
              <a:t>utilizar  </a:t>
            </a:r>
            <a:r>
              <a:rPr lang="pt-BR" dirty="0"/>
              <a:t>uma nova unidade de disco (virtual), </a:t>
            </a:r>
            <a:r>
              <a:rPr lang="pt-BR" dirty="0" smtClean="0"/>
              <a:t>com  </a:t>
            </a:r>
            <a:r>
              <a:rPr lang="pt-BR" dirty="0"/>
              <a:t>aproximadamente 10 GB para o sistema </a:t>
            </a:r>
            <a:r>
              <a:rPr lang="pt-BR" dirty="0" smtClean="0"/>
              <a:t>e realizar </a:t>
            </a:r>
            <a:r>
              <a:rPr lang="pt-BR" dirty="0"/>
              <a:t>o backup. Lembrar que a </a:t>
            </a:r>
            <a:r>
              <a:rPr lang="pt-BR" dirty="0" smtClean="0"/>
              <a:t>unidade  </a:t>
            </a:r>
            <a:r>
              <a:rPr lang="pt-BR" dirty="0"/>
              <a:t>que receberá o backup sempre será formatada. Agendar para todos os dias as 20:00.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0581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7510" y="476672"/>
            <a:ext cx="5666658" cy="614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02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260648"/>
            <a:ext cx="4896544" cy="630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91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404664"/>
            <a:ext cx="4896544" cy="628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663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85529"/>
            <a:ext cx="7739270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69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188640"/>
            <a:ext cx="7765775" cy="6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395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212034"/>
            <a:ext cx="7752522" cy="644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90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404664"/>
            <a:ext cx="8352928" cy="599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86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332656"/>
            <a:ext cx="8280920" cy="622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66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1) Criar máquina virtual </a:t>
            </a:r>
          </a:p>
          <a:p>
            <a:endParaRPr lang="pt-BR" dirty="0"/>
          </a:p>
          <a:p>
            <a:r>
              <a:rPr lang="pt-BR" dirty="0"/>
              <a:t>2) Instalar Windows Server 2008 (32 bits), (formatação rápida),</a:t>
            </a:r>
          </a:p>
          <a:p>
            <a:r>
              <a:rPr lang="pt-BR" dirty="0"/>
              <a:t>   Não usar DCPROMO.</a:t>
            </a:r>
          </a:p>
          <a:p>
            <a:r>
              <a:rPr lang="pt-BR" dirty="0"/>
              <a:t>   </a:t>
            </a:r>
          </a:p>
          <a:p>
            <a:r>
              <a:rPr lang="pt-BR" dirty="0"/>
              <a:t>   Configurar placa de rede da máquina virtual</a:t>
            </a:r>
          </a:p>
          <a:p>
            <a:r>
              <a:rPr lang="pt-BR" dirty="0"/>
              <a:t>   dentro da range de </a:t>
            </a:r>
            <a:r>
              <a:rPr lang="pt-BR" dirty="0" err="1"/>
              <a:t>ip´s</a:t>
            </a:r>
            <a:endParaRPr lang="pt-BR" dirty="0"/>
          </a:p>
          <a:p>
            <a:r>
              <a:rPr lang="pt-BR" dirty="0"/>
              <a:t>   </a:t>
            </a:r>
            <a:r>
              <a:rPr lang="pt-BR" dirty="0" smtClean="0"/>
              <a:t>10.0.0.1</a:t>
            </a:r>
            <a:endParaRPr lang="pt-BR" dirty="0"/>
          </a:p>
          <a:p>
            <a:r>
              <a:rPr lang="pt-BR" dirty="0"/>
              <a:t>   </a:t>
            </a:r>
            <a:r>
              <a:rPr lang="pt-BR" dirty="0" err="1"/>
              <a:t>mask</a:t>
            </a:r>
            <a:r>
              <a:rPr lang="pt-BR" dirty="0"/>
              <a:t> 255.0.0.0</a:t>
            </a:r>
          </a:p>
          <a:p>
            <a:r>
              <a:rPr lang="pt-BR" dirty="0"/>
              <a:t>   gateway 10.0.0.1</a:t>
            </a:r>
          </a:p>
          <a:p>
            <a:r>
              <a:rPr lang="pt-BR" dirty="0"/>
              <a:t>   </a:t>
            </a:r>
            <a:r>
              <a:rPr lang="pt-BR" dirty="0" err="1"/>
              <a:t>dns</a:t>
            </a:r>
            <a:r>
              <a:rPr lang="pt-BR" dirty="0"/>
              <a:t> primário - </a:t>
            </a:r>
            <a:r>
              <a:rPr lang="pt-BR" dirty="0" smtClean="0"/>
              <a:t>10.0.0.1       </a:t>
            </a:r>
            <a:endParaRPr lang="pt-BR" dirty="0"/>
          </a:p>
          <a:p>
            <a:r>
              <a:rPr lang="pt-BR" dirty="0"/>
              <a:t>3)Instalar nova função - Servidor de </a:t>
            </a:r>
            <a:r>
              <a:rPr lang="pt-BR" dirty="0" err="1"/>
              <a:t>dominio</a:t>
            </a:r>
            <a:r>
              <a:rPr lang="pt-BR" dirty="0"/>
              <a:t> e </a:t>
            </a:r>
            <a:r>
              <a:rPr lang="pt-BR" dirty="0" err="1"/>
              <a:t>active</a:t>
            </a:r>
            <a:r>
              <a:rPr lang="pt-BR" dirty="0"/>
              <a:t> </a:t>
            </a:r>
            <a:r>
              <a:rPr lang="pt-BR" dirty="0" err="1"/>
              <a:t>directory</a:t>
            </a:r>
            <a:r>
              <a:rPr lang="pt-BR" dirty="0"/>
              <a:t>,</a:t>
            </a:r>
          </a:p>
          <a:p>
            <a:r>
              <a:rPr lang="pt-BR" dirty="0"/>
              <a:t>  após a instalação, instalar os serviços do Active </a:t>
            </a:r>
            <a:r>
              <a:rPr lang="pt-BR" dirty="0" err="1"/>
              <a:t>directory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9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188640"/>
            <a:ext cx="7752522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68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168301"/>
            <a:ext cx="7765774" cy="64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859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16632"/>
            <a:ext cx="7739270" cy="645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88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51791"/>
            <a:ext cx="7739270" cy="6453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853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237795"/>
            <a:ext cx="7739270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7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65043"/>
            <a:ext cx="7739270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55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51789"/>
            <a:ext cx="7739270" cy="649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856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251791"/>
            <a:ext cx="7739270" cy="64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702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116632"/>
            <a:ext cx="7765774" cy="652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465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@</a:t>
            </a:r>
            <a:r>
              <a:rPr lang="pt-BR" dirty="0" err="1"/>
              <a:t>echo</a:t>
            </a:r>
            <a:r>
              <a:rPr lang="pt-BR" dirty="0"/>
              <a:t> off</a:t>
            </a:r>
          </a:p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exist</a:t>
            </a:r>
            <a:r>
              <a:rPr lang="pt-BR" dirty="0"/>
              <a:t> u:\ (</a:t>
            </a:r>
          </a:p>
          <a:p>
            <a:r>
              <a:rPr lang="pt-BR" dirty="0"/>
              <a:t>   </a:t>
            </a:r>
            <a:r>
              <a:rPr lang="pt-BR" dirty="0" err="1"/>
              <a:t>echo</a:t>
            </a:r>
            <a:r>
              <a:rPr lang="pt-BR" dirty="0"/>
              <a:t> Unidades </a:t>
            </a:r>
            <a:r>
              <a:rPr lang="pt-BR" dirty="0" err="1"/>
              <a:t>ja</a:t>
            </a:r>
            <a:r>
              <a:rPr lang="pt-BR" dirty="0"/>
              <a:t> foram mapeadas com sucesso!</a:t>
            </a:r>
          </a:p>
          <a:p>
            <a:r>
              <a:rPr lang="pt-BR" dirty="0"/>
              <a:t>)</a:t>
            </a:r>
            <a:r>
              <a:rPr lang="pt-BR" dirty="0" err="1"/>
              <a:t>else</a:t>
            </a:r>
            <a:r>
              <a:rPr lang="pt-BR" dirty="0"/>
              <a:t> (</a:t>
            </a:r>
          </a:p>
          <a:p>
            <a:endParaRPr lang="pt-BR" dirty="0"/>
          </a:p>
          <a:p>
            <a:r>
              <a:rPr lang="pt-BR" dirty="0"/>
              <a:t>   net use U: \\</a:t>
            </a:r>
            <a:r>
              <a:rPr lang="pt-BR" dirty="0" smtClean="0"/>
              <a:t>server\usuarios</a:t>
            </a:r>
            <a:endParaRPr lang="pt-BR" dirty="0"/>
          </a:p>
          <a:p>
            <a:r>
              <a:rPr lang="pt-BR" dirty="0"/>
              <a:t>   </a:t>
            </a:r>
            <a:r>
              <a:rPr lang="pt-BR" dirty="0" err="1"/>
              <a:t>md</a:t>
            </a:r>
            <a:r>
              <a:rPr lang="pt-BR" dirty="0"/>
              <a:t> u:\%username%</a:t>
            </a:r>
          </a:p>
          <a:p>
            <a:r>
              <a:rPr lang="pt-BR" dirty="0"/>
              <a:t>   net use U: /</a:t>
            </a:r>
            <a:r>
              <a:rPr lang="pt-BR" dirty="0" err="1"/>
              <a:t>del</a:t>
            </a:r>
            <a:endParaRPr lang="pt-BR" dirty="0"/>
          </a:p>
          <a:p>
            <a:r>
              <a:rPr lang="pt-BR" dirty="0"/>
              <a:t>   net use U: \\</a:t>
            </a:r>
            <a:r>
              <a:rPr lang="pt-BR" dirty="0" smtClean="0"/>
              <a:t>server\usuarios</a:t>
            </a:r>
            <a:r>
              <a:rPr lang="pt-BR" dirty="0"/>
              <a:t>\%username%</a:t>
            </a:r>
          </a:p>
          <a:p>
            <a:r>
              <a:rPr lang="pt-BR" dirty="0"/>
              <a:t>)</a:t>
            </a:r>
          </a:p>
          <a:p>
            <a:r>
              <a:rPr lang="pt-BR" dirty="0"/>
              <a:t>net time \\servidor /set /</a:t>
            </a:r>
            <a:r>
              <a:rPr lang="pt-BR" dirty="0" err="1"/>
              <a:t>yes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277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143830"/>
            <a:ext cx="7739271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9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5529"/>
            <a:ext cx="7726018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16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225287"/>
            <a:ext cx="7752522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774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238539"/>
            <a:ext cx="7726017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729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211291"/>
            <a:ext cx="7739270" cy="64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388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225287"/>
            <a:ext cx="7726017" cy="650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144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116632"/>
            <a:ext cx="7712765" cy="652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29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260647"/>
            <a:ext cx="7344816" cy="629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332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404664"/>
            <a:ext cx="7200800" cy="6189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492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404664"/>
            <a:ext cx="7056784" cy="60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649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238539"/>
            <a:ext cx="7752522" cy="646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52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525963"/>
          </a:xfrm>
        </p:spPr>
        <p:txBody>
          <a:bodyPr>
            <a:normAutofit fontScale="25000" lnSpcReduction="20000"/>
          </a:bodyPr>
          <a:lstStyle/>
          <a:p>
            <a:r>
              <a:rPr lang="pt-BR" sz="6800" dirty="0"/>
              <a:t>Próximos passos:</a:t>
            </a:r>
          </a:p>
          <a:p>
            <a:r>
              <a:rPr lang="pt-BR" sz="6800" dirty="0"/>
              <a:t>4)Configurar o DNS - criar </a:t>
            </a:r>
            <a:r>
              <a:rPr lang="pt-BR" sz="6800" dirty="0" smtClean="0"/>
              <a:t>zonas de pesquisa (direta e inversa)</a:t>
            </a:r>
          </a:p>
          <a:p>
            <a:r>
              <a:rPr lang="pt-BR" sz="6800" dirty="0" smtClean="0"/>
              <a:t>5) Instalar  DHCP e criar escopo para distribuição de uma range da classe 10/8 com 10 endereços para servidores excluídos da distribuição.</a:t>
            </a:r>
          </a:p>
          <a:p>
            <a:endParaRPr lang="pt-BR" sz="6800" dirty="0"/>
          </a:p>
          <a:p>
            <a:r>
              <a:rPr lang="pt-BR" sz="6800" dirty="0"/>
              <a:t>Após instalação do AD,</a:t>
            </a:r>
          </a:p>
          <a:p>
            <a:endParaRPr lang="pt-BR" sz="6800" dirty="0"/>
          </a:p>
          <a:p>
            <a:r>
              <a:rPr lang="pt-BR" sz="6800" dirty="0"/>
              <a:t>5) Criar 4 unidades </a:t>
            </a:r>
            <a:r>
              <a:rPr lang="pt-BR" sz="6800" dirty="0" smtClean="0"/>
              <a:t>organizacionais básicas, </a:t>
            </a:r>
            <a:r>
              <a:rPr lang="pt-BR" sz="6800" dirty="0"/>
              <a:t>TI, ADM, DES, </a:t>
            </a:r>
            <a:r>
              <a:rPr lang="pt-BR" sz="6800" dirty="0" smtClean="0"/>
              <a:t> WEB e as unidades que foram listadas na criação da estrutura na APS01</a:t>
            </a:r>
            <a:endParaRPr lang="pt-BR" sz="6800" dirty="0"/>
          </a:p>
          <a:p>
            <a:endParaRPr lang="pt-BR" sz="6800" dirty="0"/>
          </a:p>
          <a:p>
            <a:r>
              <a:rPr lang="pt-BR" sz="6800" dirty="0"/>
              <a:t>6)Criar 10 usuários -&gt;  3 TI</a:t>
            </a:r>
          </a:p>
          <a:p>
            <a:r>
              <a:rPr lang="pt-BR" sz="6800" dirty="0"/>
              <a:t>			2 ADM</a:t>
            </a:r>
          </a:p>
          <a:p>
            <a:r>
              <a:rPr lang="pt-BR" sz="6800" dirty="0"/>
              <a:t>			2 DES</a:t>
            </a:r>
          </a:p>
          <a:p>
            <a:r>
              <a:rPr lang="pt-BR" sz="6800" dirty="0"/>
              <a:t>			3 WEB</a:t>
            </a:r>
          </a:p>
          <a:p>
            <a:endParaRPr lang="pt-BR" sz="6800" dirty="0"/>
          </a:p>
          <a:p>
            <a:r>
              <a:rPr lang="pt-BR" sz="6800" dirty="0"/>
              <a:t>7) Criar 4 Grupos (TI, ADM, DES, WEB, para conter os usuários)</a:t>
            </a:r>
          </a:p>
          <a:p>
            <a:endParaRPr lang="pt-BR" sz="6800" dirty="0"/>
          </a:p>
        </p:txBody>
      </p:sp>
    </p:spTree>
    <p:extLst>
      <p:ext uri="{BB962C8B-B14F-4D97-AF65-F5344CB8AC3E}">
        <p14:creationId xmlns:p14="http://schemas.microsoft.com/office/powerpoint/2010/main" val="148165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8) Definir privilégios usando grupos já existentes</a:t>
            </a:r>
          </a:p>
          <a:p>
            <a:endParaRPr lang="pt-BR" dirty="0"/>
          </a:p>
          <a:p>
            <a:r>
              <a:rPr lang="pt-BR" dirty="0"/>
              <a:t>	TI - </a:t>
            </a:r>
            <a:r>
              <a:rPr lang="pt-BR" dirty="0" err="1"/>
              <a:t>Admin</a:t>
            </a:r>
            <a:r>
              <a:rPr lang="pt-BR" dirty="0"/>
              <a:t> </a:t>
            </a:r>
            <a:r>
              <a:rPr lang="pt-BR" dirty="0" err="1"/>
              <a:t>Full</a:t>
            </a:r>
            <a:endParaRPr lang="pt-BR" dirty="0"/>
          </a:p>
          <a:p>
            <a:r>
              <a:rPr lang="pt-BR" dirty="0"/>
              <a:t>	TI - </a:t>
            </a:r>
            <a:r>
              <a:rPr lang="pt-BR" dirty="0" err="1"/>
              <a:t>op</a:t>
            </a:r>
            <a:r>
              <a:rPr lang="pt-BR" dirty="0"/>
              <a:t> conta</a:t>
            </a:r>
          </a:p>
          <a:p>
            <a:r>
              <a:rPr lang="pt-BR" dirty="0"/>
              <a:t>	TI - </a:t>
            </a:r>
            <a:r>
              <a:rPr lang="pt-BR" dirty="0" err="1"/>
              <a:t>op</a:t>
            </a:r>
            <a:r>
              <a:rPr lang="pt-BR" dirty="0"/>
              <a:t> backup</a:t>
            </a:r>
          </a:p>
          <a:p>
            <a:endParaRPr lang="pt-BR" dirty="0"/>
          </a:p>
          <a:p>
            <a:r>
              <a:rPr lang="pt-BR" dirty="0"/>
              <a:t>	ADM e DES - normal</a:t>
            </a:r>
          </a:p>
          <a:p>
            <a:endParaRPr lang="pt-BR" dirty="0"/>
          </a:p>
          <a:p>
            <a:r>
              <a:rPr lang="pt-BR" dirty="0"/>
              <a:t>	WEB - Operadores de servidores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7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16632"/>
            <a:ext cx="8123584" cy="655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3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16632"/>
            <a:ext cx="8110332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6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1560" y="185529"/>
            <a:ext cx="7779027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2771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427</Words>
  <Application>Microsoft Office PowerPoint</Application>
  <PresentationFormat>Apresentação na tela (4:3)</PresentationFormat>
  <Paragraphs>61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2" baseType="lpstr">
      <vt:lpstr>Arial</vt:lpstr>
      <vt:lpstr>Calibri</vt:lpstr>
      <vt:lpstr>Tema do Office</vt:lpstr>
      <vt:lpstr>REVISANDO...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</dc:creator>
  <cp:lastModifiedBy>Luciano Xiscatti</cp:lastModifiedBy>
  <cp:revision>36</cp:revision>
  <dcterms:created xsi:type="dcterms:W3CDTF">2011-10-20T20:16:02Z</dcterms:created>
  <dcterms:modified xsi:type="dcterms:W3CDTF">2015-11-03T19:32:09Z</dcterms:modified>
</cp:coreProperties>
</file>